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6" r:id="rId3"/>
    <p:sldId id="274" r:id="rId4"/>
    <p:sldId id="276" r:id="rId5"/>
    <p:sldId id="275" r:id="rId6"/>
    <p:sldId id="277" r:id="rId7"/>
    <p:sldId id="278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554"/>
  </p:normalViewPr>
  <p:slideViewPr>
    <p:cSldViewPr>
      <p:cViewPr varScale="1">
        <p:scale>
          <a:sx n="108" d="100"/>
          <a:sy n="108" d="100"/>
        </p:scale>
        <p:origin x="142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98834"/>
              </p:ext>
            </p:extLst>
          </p:nvPr>
        </p:nvGraphicFramePr>
        <p:xfrm>
          <a:off x="857224" y="1500174"/>
          <a:ext cx="7572428" cy="3155646"/>
        </p:xfrm>
        <a:graphic>
          <a:graphicData uri="http://schemas.openxmlformats.org/drawingml/2006/table">
            <a:tbl>
              <a:tblPr/>
              <a:tblGrid>
                <a:gridCol w="1219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7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9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8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62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үздіктер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екпінділер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үлгіретін оқушылар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Үлгірмеуші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лер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сапа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үлгірімі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соңында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4-2025   </a:t>
                      </a: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1-</a:t>
                      </a: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55,45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84357"/>
              </p:ext>
            </p:extLst>
          </p:nvPr>
        </p:nvGraphicFramePr>
        <p:xfrm>
          <a:off x="571474" y="1000112"/>
          <a:ext cx="7643865" cy="5389885"/>
        </p:xfrm>
        <a:graphic>
          <a:graphicData uri="http://schemas.openxmlformats.org/drawingml/2006/table">
            <a:tbl>
              <a:tblPr/>
              <a:tblGrid>
                <a:gridCol w="439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7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76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Сыныптар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соңында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2- 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56,76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2- 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57,45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3-сынып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52,17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3-сынып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56,1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4-сынып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47,62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4-сынып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+1,16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5-сынып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61,36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5-сынып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51,11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+3,49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6-сынып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6-сынып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64,44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+3,08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7-сынып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56,86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7-сынып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8-сынып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47,22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8-сынып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59,26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+2,4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9-сынып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47,95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9-сынып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-4,36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10-сынып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10-сынып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65,38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+17,43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11-сынып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64,29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11-сынып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63,89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3347864" y="1628800"/>
            <a:ext cx="252028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347864" y="2132856"/>
            <a:ext cx="252028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347864" y="2564904"/>
            <a:ext cx="2448272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275856" y="3140968"/>
            <a:ext cx="2664296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347864" y="3573016"/>
            <a:ext cx="2664296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347864" y="4149080"/>
            <a:ext cx="259228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275856" y="4653136"/>
            <a:ext cx="2736304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491880" y="5085184"/>
            <a:ext cx="2448272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275856" y="5517232"/>
            <a:ext cx="2664296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30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83568" y="188640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911394"/>
              </p:ext>
            </p:extLst>
          </p:nvPr>
        </p:nvGraphicFramePr>
        <p:xfrm>
          <a:off x="539552" y="582673"/>
          <a:ext cx="6336704" cy="1174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6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2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+1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Әдебиеттік оқу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9552" y="2060848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715189"/>
              </p:ext>
            </p:extLst>
          </p:nvPr>
        </p:nvGraphicFramePr>
        <p:xfrm>
          <a:off x="467544" y="2449544"/>
          <a:ext cx="6336704" cy="1545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6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2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+0,2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Әдебиеттік оқу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+0,5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0129" y="4077072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86897"/>
              </p:ext>
            </p:extLst>
          </p:nvPr>
        </p:nvGraphicFramePr>
        <p:xfrm>
          <a:off x="540348" y="4581128"/>
          <a:ext cx="6191891" cy="1737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8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0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Әдебиеттік оқу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727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735021"/>
              </p:ext>
            </p:extLst>
          </p:nvPr>
        </p:nvGraphicFramePr>
        <p:xfrm>
          <a:off x="539552" y="908720"/>
          <a:ext cx="6480721" cy="2079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4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-18,3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Жаратылыстану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63888" y="3140968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02552"/>
              </p:ext>
            </p:extLst>
          </p:nvPr>
        </p:nvGraphicFramePr>
        <p:xfrm>
          <a:off x="2123728" y="3717032"/>
          <a:ext cx="6495792" cy="2304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8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2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2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2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0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2023-2024 соңында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2024-2025  1-тоқсан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+0,8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Жаратылыстану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+14,4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57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76672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68450"/>
              </p:ext>
            </p:extLst>
          </p:nvPr>
        </p:nvGraphicFramePr>
        <p:xfrm>
          <a:off x="683568" y="843561"/>
          <a:ext cx="6207760" cy="2506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1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Алгебра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Геомертия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635896" y="3501008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606542"/>
              </p:ext>
            </p:extLst>
          </p:nvPr>
        </p:nvGraphicFramePr>
        <p:xfrm>
          <a:off x="2483768" y="3892788"/>
          <a:ext cx="6207760" cy="2699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-9,4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Алгебра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Геометрия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78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64288" y="1772816"/>
            <a:ext cx="10182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98587"/>
              </p:ext>
            </p:extLst>
          </p:nvPr>
        </p:nvGraphicFramePr>
        <p:xfrm>
          <a:off x="251520" y="332656"/>
          <a:ext cx="6207760" cy="2699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Алгебра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Геомертия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71600" y="4149080"/>
            <a:ext cx="113364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694406"/>
              </p:ext>
            </p:extLst>
          </p:nvPr>
        </p:nvGraphicFramePr>
        <p:xfrm>
          <a:off x="2555776" y="3212976"/>
          <a:ext cx="6207760" cy="3277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2024-2025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2025-2026  1-тоқсан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Оқушы саны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</a:rPr>
                        <a:t>Қазақ тілі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 әдебиеті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+16,4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Орыс тілі мен әдебиеті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+28,5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Алгебра және анализ бастамалары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+14,5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Геомертия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+17,5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Информатика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+23,5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+17,7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+12,8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</a:rPr>
                        <a:t>Дүниежүзі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408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8344" y="2060848"/>
            <a:ext cx="112505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сынып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1098"/>
              </p:ext>
            </p:extLst>
          </p:nvPr>
        </p:nvGraphicFramePr>
        <p:xfrm>
          <a:off x="467544" y="1196752"/>
          <a:ext cx="6912768" cy="30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9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соңында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 1-тоқсан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Динамикасы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 мен әдебиеті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және анализ бастамалары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Геомертия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445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1648</TotalTime>
  <Words>746</Words>
  <Application>Microsoft Office PowerPoint</Application>
  <PresentationFormat>Экран (4:3)</PresentationFormat>
  <Paragraphs>527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2016-2017 оқу жылында ҚР «Білім туралы» заңының  жүзеге асыру мақсатындағы атқарылған жұмыстар мен білім сапасының деңгейін талқылау. </dc:title>
  <dc:creator>Акмарал</dc:creator>
  <cp:lastModifiedBy>zam1</cp:lastModifiedBy>
  <cp:revision>108</cp:revision>
  <cp:lastPrinted>2025-10-28T03:15:34Z</cp:lastPrinted>
  <dcterms:created xsi:type="dcterms:W3CDTF">2017-08-28T21:34:22Z</dcterms:created>
  <dcterms:modified xsi:type="dcterms:W3CDTF">2026-04-22T07:31:39Z</dcterms:modified>
</cp:coreProperties>
</file>