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0" r:id="rId2"/>
    <p:sldId id="274" r:id="rId3"/>
    <p:sldId id="267" r:id="rId4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554"/>
  </p:normalViewPr>
  <p:slideViewPr>
    <p:cSldViewPr>
      <p:cViewPr varScale="1">
        <p:scale>
          <a:sx n="108" d="100"/>
          <a:sy n="108" d="100"/>
        </p:scale>
        <p:origin x="142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F2D286-D954-4969-94A3-66450B20A960}" type="datetimeFigureOut">
              <a:rPr lang="ru-RU" smtClean="0"/>
              <a:t>22.04.2026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7900"/>
            <a:ext cx="5486400" cy="39163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9DCB4-A7FC-4356-B73B-68BDB080B9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311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22.04.2026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668600"/>
              </p:ext>
            </p:extLst>
          </p:nvPr>
        </p:nvGraphicFramePr>
        <p:xfrm>
          <a:off x="827584" y="1700808"/>
          <a:ext cx="7572428" cy="2602878"/>
        </p:xfrm>
        <a:graphic>
          <a:graphicData uri="http://schemas.openxmlformats.org/drawingml/2006/table">
            <a:tbl>
              <a:tblPr/>
              <a:tblGrid>
                <a:gridCol w="1219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2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79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94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1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58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766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үздіктер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екпінділер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үлгіретін оқушылар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Үлгірмеуші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лер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сапа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үлгірімі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4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5-2026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47</a:t>
                      </a:r>
                      <a:endParaRPr lang="ru-RU" dirty="0"/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205</a:t>
                      </a:r>
                      <a:endParaRPr lang="ru-RU" dirty="0"/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438</a:t>
                      </a:r>
                      <a:endParaRPr lang="ru-RU" dirty="0"/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0</a:t>
                      </a:r>
                      <a:endParaRPr lang="ru-RU" dirty="0"/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57,5</a:t>
                      </a:r>
                      <a:endParaRPr lang="ru-RU" dirty="0"/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100</a:t>
                      </a:r>
                      <a:endParaRPr lang="ru-RU" dirty="0"/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kk-KZ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5-2026</a:t>
                      </a:r>
                      <a:r>
                        <a:rPr lang="kk-KZ" sz="14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kk-KZ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kk-KZ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тоқсан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44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210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435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0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58,3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100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/>
                          <a:ea typeface="Times New Roman"/>
                          <a:cs typeface="Times New Roman"/>
                        </a:rPr>
                        <a:t>динамика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-3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+5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-3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0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+0,8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100</a:t>
                      </a:r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024153"/>
              </p:ext>
            </p:extLst>
          </p:nvPr>
        </p:nvGraphicFramePr>
        <p:xfrm>
          <a:off x="571474" y="1000112"/>
          <a:ext cx="7643865" cy="5375407"/>
        </p:xfrm>
        <a:graphic>
          <a:graphicData uri="http://schemas.openxmlformats.org/drawingml/2006/table">
            <a:tbl>
              <a:tblPr/>
              <a:tblGrid>
                <a:gridCol w="439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0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0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79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7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76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Сыныптар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2025-2026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2-тоқсан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Сыныптар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2025-2026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3-тоқсан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Динамика </a:t>
                      </a:r>
                      <a:endParaRPr lang="ru-RU" sz="180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 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63,4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 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65,2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+1,8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58,9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57,8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-1,1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0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54,5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56,8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+2,3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54,3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+1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67,4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65,8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-1,6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39,5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40,4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+0,9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58,9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58,9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0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44,1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47,2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+3,1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67,3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70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+2,7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7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63,8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11-сынып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63,8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0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921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684193"/>
              </p:ext>
            </p:extLst>
          </p:nvPr>
        </p:nvGraphicFramePr>
        <p:xfrm>
          <a:off x="285720" y="285723"/>
          <a:ext cx="8501122" cy="5463540"/>
        </p:xfrm>
        <a:graphic>
          <a:graphicData uri="http://schemas.openxmlformats.org/drawingml/2006/table">
            <a:tbl>
              <a:tblPr/>
              <a:tblGrid>
                <a:gridCol w="35467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1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42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25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Пәндер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2025-2026</a:t>
                      </a:r>
                      <a:r>
                        <a:rPr lang="kk-KZ" sz="15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 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kk-KZ" sz="15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-тоқсан</a:t>
                      </a:r>
                      <a:endParaRPr lang="ru-RU" sz="15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2025-2026</a:t>
                      </a:r>
                      <a:r>
                        <a:rPr lang="kk-KZ" sz="15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                   3-тоқсан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Динамикасы 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Қазақ тілі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65,2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66,2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+1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Қазақ әдебиеті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68,7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70,8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+2,1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Әдебиеттік</a:t>
                      </a:r>
                      <a:r>
                        <a:rPr lang="ru-RU" sz="150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оқу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65,3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66,6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+1,3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818458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500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Орыс тілі мен әдебиеті </a:t>
                      </a:r>
                      <a:endParaRPr lang="ru-RU" sz="1500" dirty="0" smtClean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71,2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74,7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+3,5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Ағылшын тілі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64,6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67,7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+3,1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Математика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68,8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68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-0,8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Алгебра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62,7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65,7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+3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Геомертия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62,7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64,5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+1,8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Информатика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79,2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88,6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+9,4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Жаратылыстану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68,9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69,7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+0,8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География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63,9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65,5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+1,6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Дүниетану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70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Биология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65,4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66,6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+1,2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Қазақстан тарихы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63,6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66,3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+2,7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Дүниежүзі тарихы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63,5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72,7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+9,2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Физика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65,4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66,6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+1,2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Химия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60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68,9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+8,9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7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Құқық негіздері</a:t>
                      </a:r>
                      <a:endParaRPr lang="ru-RU" sz="15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8899" marR="588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77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-</a:t>
                      </a:r>
                      <a:endParaRPr lang="en-US" dirty="0"/>
                    </a:p>
                  </a:txBody>
                  <a:tcPr marL="58899" marR="5889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4040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1901</TotalTime>
  <Words>228</Words>
  <Application>Microsoft Office PowerPoint</Application>
  <PresentationFormat>Экран (4:3)</PresentationFormat>
  <Paragraphs>172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2016-2017 оқу жылында ҚР «Білім туралы» заңының  жүзеге асыру мақсатындағы атқарылған жұмыстар мен білім сапасының деңгейін талқылау. </dc:title>
  <dc:creator>Акмарал</dc:creator>
  <cp:lastModifiedBy>zam1</cp:lastModifiedBy>
  <cp:revision>143</cp:revision>
  <cp:lastPrinted>2023-11-08T05:26:10Z</cp:lastPrinted>
  <dcterms:created xsi:type="dcterms:W3CDTF">2017-08-28T21:34:22Z</dcterms:created>
  <dcterms:modified xsi:type="dcterms:W3CDTF">2026-04-22T07:29:58Z</dcterms:modified>
</cp:coreProperties>
</file>